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887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590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17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797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86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44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115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970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7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756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16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8ED71-D0D3-4F4F-AEAF-669CECA31542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0FC03-2778-41B0-8E46-C23BAEBEDF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622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Most interesting topic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1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Reynols</a:t>
            </a:r>
            <a:r>
              <a:rPr lang="en-US" dirty="0" smtClean="0"/>
              <a:t>  Underwear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I think Reynolds underwear was a really interesting topic because we made a Big Project in class. We were all together as a team. We needed to share information and to like or dislike the </a:t>
            </a:r>
            <a:r>
              <a:rPr lang="en-US" sz="2400" dirty="0" err="1" smtClean="0"/>
              <a:t>worh</a:t>
            </a:r>
            <a:r>
              <a:rPr lang="en-US" sz="2400" dirty="0" smtClean="0"/>
              <a:t> our friends have done.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9" y="3500967"/>
            <a:ext cx="4648200" cy="335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705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My work was in design I needed to design the caps, the t-shirts and all that stuff,. There were other teams who was in charge of marketing, sales, a lot more of things.</a:t>
            </a:r>
            <a:endParaRPr lang="en-US" sz="1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0"/>
            <a:ext cx="5534025" cy="427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24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 was in charge of the Reynolds design, a lot of people like it but others hate it, so we take it put </a:t>
            </a:r>
            <a:r>
              <a:rPr lang="en-US" dirty="0" smtClean="0">
                <a:sym typeface="Wingdings" pitchFamily="2" charset="2"/>
              </a:rPr>
              <a:t></a:t>
            </a:r>
            <a:endParaRPr lang="en-US" dirty="0"/>
          </a:p>
        </p:txBody>
      </p:sp>
      <p:pic>
        <p:nvPicPr>
          <p:cNvPr id="3077" name="Picture 5" descr="http://userserve-ak.last.fm/serve/_/10738859/Roadrunner+United++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851" y="2661313"/>
            <a:ext cx="29527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54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In my conclusion I think it’s a very good project that you should do the next year the same project because the students learn a lot in this class, also because there are students who want the stuff that we design. It’s a very intelligent way to have fun </a:t>
            </a:r>
            <a:r>
              <a:rPr lang="en-US" sz="2400" smtClean="0"/>
              <a:t>and learn!!!!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5620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86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166</Words>
  <Application>Microsoft Office PowerPoint</Application>
  <PresentationFormat>On-screen Show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Most interesting topic</vt:lpstr>
      <vt:lpstr>Reynols  Underwear</vt:lpstr>
      <vt:lpstr>PowerPoint Presentation</vt:lpstr>
      <vt:lpstr>PowerPoint Presentation</vt:lpstr>
      <vt:lpstr>PowerPoint Presentation</vt:lpstr>
      <vt:lpstr>PowerPoint Presentation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Most interesting topic</dc:title>
  <dc:creator>De La Cruz Cobo, Carlos</dc:creator>
  <cp:lastModifiedBy>De La Cruz Cobo, Carlos</cp:lastModifiedBy>
  <cp:revision>5</cp:revision>
  <dcterms:created xsi:type="dcterms:W3CDTF">2013-06-13T19:32:29Z</dcterms:created>
  <dcterms:modified xsi:type="dcterms:W3CDTF">2013-06-13T20:14:40Z</dcterms:modified>
</cp:coreProperties>
</file>